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</p:sldIdLst>
  <p:sldSz cx="12192000" cy="6858000"/>
  <p:notesSz cx="6858000" cy="9144000"/>
  <p:custDataLst>
    <p:tags r:id="rId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25" d="100"/>
          <a:sy n="25" d="100"/>
        </p:scale>
        <p:origin x="114" y="4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tags" Target="tags/tag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3>
</file>

<file path=ppt/media/media2.mp3>
</file>

<file path=ppt/media/media3.mp3>
</file>

<file path=ppt/media/media4.mp3>
</file>

<file path=ppt/media/media5.mp3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2024/4/8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media" Target="../media/media4.mp3"/><Relationship Id="rId13" Type="http://schemas.openxmlformats.org/officeDocument/2006/relationships/image" Target="../media/image1.png"/><Relationship Id="rId3" Type="http://schemas.openxmlformats.org/officeDocument/2006/relationships/audio" Target="../media/media1.mp3"/><Relationship Id="rId7" Type="http://schemas.openxmlformats.org/officeDocument/2006/relationships/audio" Target="../media/media3.mp3"/><Relationship Id="rId12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tags" Target="../tags/tag64.xml"/><Relationship Id="rId6" Type="http://schemas.microsoft.com/office/2007/relationships/media" Target="../media/media3.mp3"/><Relationship Id="rId11" Type="http://schemas.openxmlformats.org/officeDocument/2006/relationships/audio" Target="../media/media5.mp3"/><Relationship Id="rId5" Type="http://schemas.openxmlformats.org/officeDocument/2006/relationships/audio" Target="../media/media2.mp3"/><Relationship Id="rId10" Type="http://schemas.microsoft.com/office/2007/relationships/media" Target="../media/media5.mp3"/><Relationship Id="rId4" Type="http://schemas.microsoft.com/office/2007/relationships/media" Target="../media/media2.mp3"/><Relationship Id="rId9" Type="http://schemas.openxmlformats.org/officeDocument/2006/relationships/audio" Target="../media/media4.mp3"/><Relationship Id="rId1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lan Walker,Gavin James - Tired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120390" y="3647440"/>
            <a:ext cx="619125" cy="619125"/>
          </a:xfrm>
          <a:prstGeom prst="rect">
            <a:avLst/>
          </a:prstGeom>
        </p:spPr>
      </p:pic>
      <p:pic>
        <p:nvPicPr>
          <p:cNvPr id="5" name="Charlie Puth - Attention">
            <a:hlinkClick r:id="" action="ppaction://media"/>
          </p:cNvPr>
          <p:cNvPicPr/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6916420" y="3647440"/>
            <a:ext cx="619125" cy="619125"/>
          </a:xfrm>
          <a:prstGeom prst="rect">
            <a:avLst/>
          </a:prstGeom>
        </p:spPr>
      </p:pic>
      <p:pic>
        <p:nvPicPr>
          <p:cNvPr id="6" name="K-391,Alan Walker,Tungevaag - Play">
            <a:hlinkClick r:id="" action="ppaction://media"/>
          </p:cNvPr>
          <p:cNvPicPr/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018405" y="3647440"/>
            <a:ext cx="619125" cy="619125"/>
          </a:xfrm>
          <a:prstGeom prst="rect">
            <a:avLst/>
          </a:prstGeom>
        </p:spPr>
      </p:pic>
      <p:pic>
        <p:nvPicPr>
          <p:cNvPr id="7" name="KASTRA - Fool For You">
            <a:hlinkClick r:id="" action="ppaction://media"/>
          </p:cNvPr>
          <p:cNvPicPr/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814435" y="3647440"/>
            <a:ext cx="619125" cy="619125"/>
          </a:xfrm>
          <a:prstGeom prst="rect">
            <a:avLst/>
          </a:prstGeom>
        </p:spPr>
      </p:pic>
      <p:pic>
        <p:nvPicPr>
          <p:cNvPr id="2" name="都2022了，是谁还在lover boy 88 ！！！YYDS！！！这场真的是我心里创造营公演舞台的 - 1.都2022了，是谁还在lover boy 88 ！！！YYDS！！！这场真的(Av254992438,P1)">
            <a:hlinkClick r:id="" action="ppaction://media"/>
            <a:extLst>
              <a:ext uri="{FF2B5EF4-FFF2-40B4-BE49-F238E27FC236}">
                <a16:creationId xmlns:a16="http://schemas.microsoft.com/office/drawing/2014/main" id="{A2A66540-38F9-F062-8613-E1CEF6936E8E}"/>
              </a:ext>
            </a:extLst>
          </p:cNvPr>
          <p:cNvPicPr>
            <a:picLocks noChangeAspect="1"/>
          </p:cNvPicPr>
          <p:nvPr>
            <a:audi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14"/>
          <a:stretch>
            <a:fillRect/>
          </a:stretch>
        </p:blipFill>
        <p:spPr>
          <a:xfrm flipV="1">
            <a:off x="3406774" y="5043170"/>
            <a:ext cx="992505" cy="99250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5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>
                <p:cTn id="8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>
                <p:cTn id="9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>
                <p:cTn id="10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GFjMTkzZjk3ZjRiYTA3NDNiNjM1MTBiNzNhMWFiNmQ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宽屏</PresentationFormat>
  <Paragraphs>0</Paragraphs>
  <Slides>1</Slides>
  <Notes>0</Notes>
  <HiddenSlides>0</HiddenSlides>
  <MMClips>5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4" baseType="lpstr">
      <vt:lpstr>Arial</vt:lpstr>
      <vt:lpstr>Wingdings</vt:lpstr>
      <vt:lpstr>WPS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Seewo</dc:creator>
  <cp:lastModifiedBy>伊 不见</cp:lastModifiedBy>
  <cp:revision>156</cp:revision>
  <dcterms:created xsi:type="dcterms:W3CDTF">2019-06-19T02:08:00Z</dcterms:created>
  <dcterms:modified xsi:type="dcterms:W3CDTF">2024-04-08T10:36:49Z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2052-12.1.0.16388</vt:lpwstr>
  </property>
  <property fmtid="{D5CDD505-2E9C-101B-9397-08002B2CF9AE}" pid="3" name="ICV">
    <vt:lpwstr>AFF0FC5C2F4A41CDA1AB62B0F95DD379_11</vt:lpwstr>
  </property>
</Properties>
</file>

<file path=docProps/thumbnail.jpeg>
</file>